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89" r:id="rId2"/>
    <p:sldId id="290" r:id="rId3"/>
    <p:sldId id="292" r:id="rId4"/>
    <p:sldId id="294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40E08"/>
    <a:srgbClr val="B92D14"/>
    <a:srgbClr val="35759D"/>
    <a:srgbClr val="35B19D"/>
    <a:srgbClr val="000000"/>
    <a:srgbClr val="FFFF00"/>
    <a:srgbClr val="491403"/>
    <a:srgbClr val="3A1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536" autoAdjust="0"/>
    <p:restoredTop sz="95596" autoAdjust="0"/>
  </p:normalViewPr>
  <p:slideViewPr>
    <p:cSldViewPr>
      <p:cViewPr>
        <p:scale>
          <a:sx n="97" d="100"/>
          <a:sy n="97" d="100"/>
        </p:scale>
        <p:origin x="-162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0814BC-14F5-43BD-A04C-D76A89E5FD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879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870D-4B4C-4336-A0C7-F1024B29D5B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9E83-8DB4-43FD-9077-ABA6C812D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655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870D-4B4C-4336-A0C7-F1024B29D5B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9E83-8DB4-43FD-9077-ABA6C812D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709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870D-4B4C-4336-A0C7-F1024B29D5B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9E83-8DB4-43FD-9077-ABA6C812D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431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870D-4B4C-4336-A0C7-F1024B29D5B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9E83-8DB4-43FD-9077-ABA6C812D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027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870D-4B4C-4336-A0C7-F1024B29D5B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9E83-8DB4-43FD-9077-ABA6C812D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856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870D-4B4C-4336-A0C7-F1024B29D5B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9E83-8DB4-43FD-9077-ABA6C812D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14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870D-4B4C-4336-A0C7-F1024B29D5B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9E83-8DB4-43FD-9077-ABA6C812D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64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870D-4B4C-4336-A0C7-F1024B29D5B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9E83-8DB4-43FD-9077-ABA6C812D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894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870D-4B4C-4336-A0C7-F1024B29D5B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9E83-8DB4-43FD-9077-ABA6C812D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951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870D-4B4C-4336-A0C7-F1024B29D5B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9E83-8DB4-43FD-9077-ABA6C812D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030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870D-4B4C-4336-A0C7-F1024B29D5B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B9E83-8DB4-43FD-9077-ABA6C812D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076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A870D-4B4C-4336-A0C7-F1024B29D5B3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B9E83-8DB4-43FD-9077-ABA6C812D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834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57250"/>
            <a:ext cx="9186608" cy="514350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23803" y="1166038"/>
            <a:ext cx="7018317" cy="452449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25875" y="3769674"/>
            <a:ext cx="816081" cy="2152617"/>
          </a:xfrm>
          <a:prstGeom prst="roundRect">
            <a:avLst/>
          </a:prstGeom>
          <a:solidFill>
            <a:srgbClr val="FB2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 rot="10800000">
            <a:off x="2045388" y="4520170"/>
            <a:ext cx="1098605" cy="568265"/>
          </a:xfrm>
          <a:prstGeom prst="triangle">
            <a:avLst/>
          </a:prstGeom>
          <a:solidFill>
            <a:srgbClr val="FB2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1858767" y="4627587"/>
            <a:ext cx="558881" cy="1637498"/>
          </a:xfrm>
          <a:prstGeom prst="rect">
            <a:avLst/>
          </a:prstGeom>
          <a:solidFill>
            <a:srgbClr val="FF3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736335" y="4813022"/>
            <a:ext cx="705621" cy="688025"/>
          </a:xfrm>
          <a:prstGeom prst="ellipse">
            <a:avLst/>
          </a:prstGeom>
          <a:solidFill>
            <a:srgbClr val="FF5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Равнобедренный треугольник 8"/>
          <p:cNvSpPr/>
          <p:nvPr/>
        </p:nvSpPr>
        <p:spPr>
          <a:xfrm rot="10800000">
            <a:off x="2725094" y="5333584"/>
            <a:ext cx="734934" cy="357665"/>
          </a:xfrm>
          <a:prstGeom prst="triangle">
            <a:avLst/>
          </a:prstGeom>
          <a:solidFill>
            <a:srgbClr val="FB2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10" y="1166038"/>
            <a:ext cx="1272521" cy="1365632"/>
          </a:xfrm>
          <a:prstGeom prst="rect">
            <a:avLst/>
          </a:prstGeom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4105894" y="4556961"/>
            <a:ext cx="4836226" cy="0"/>
          </a:xfrm>
          <a:prstGeom prst="line">
            <a:avLst/>
          </a:prstGeom>
          <a:ln w="57150">
            <a:solidFill>
              <a:srgbClr val="F03D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5687483" y="4935399"/>
            <a:ext cx="3200499" cy="511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825" dirty="0">
                <a:solidFill>
                  <a:srgbClr val="C00000"/>
                </a:solidFill>
                <a:latin typeface="Calibri" panose="020F0502020204030204"/>
              </a:rPr>
              <a:t>Государственное бюджетное профессиональное образовательное учреждение  Иркутской области</a:t>
            </a:r>
          </a:p>
          <a:p>
            <a:pPr algn="r" defTabSz="6858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825" b="1" dirty="0" smtClean="0">
                <a:solidFill>
                  <a:srgbClr val="C00000"/>
                </a:solidFill>
                <a:latin typeface="Calibri" panose="020F0502020204030204"/>
              </a:rPr>
              <a:t>«Братский промышленный техникум» </a:t>
            </a:r>
            <a:endParaRPr lang="ru-RU" sz="825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83951" y="5413538"/>
            <a:ext cx="46040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CC0000"/>
                </a:solidFill>
              </a:rPr>
              <a:t>Автор:</a:t>
            </a:r>
            <a:endParaRPr lang="ru-RU" sz="1200" dirty="0">
              <a:solidFill>
                <a:srgbClr val="CC0000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496" y="4653136"/>
            <a:ext cx="1088987" cy="711914"/>
          </a:xfrm>
          <a:prstGeom prst="ellipse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306625" y="0"/>
            <a:ext cx="68144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Акция: «Моё фото»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732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810" y="857250"/>
            <a:ext cx="5212190" cy="5171786"/>
          </a:xfrm>
        </p:spPr>
      </p:pic>
      <p:pic>
        <p:nvPicPr>
          <p:cNvPr id="5" name="Объект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0" r="1473"/>
          <a:stretch/>
        </p:blipFill>
        <p:spPr>
          <a:xfrm>
            <a:off x="-71252" y="857250"/>
            <a:ext cx="4854039" cy="517178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897083" y="1218351"/>
            <a:ext cx="7018317" cy="452449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10" y="1166038"/>
            <a:ext cx="1272521" cy="1365632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1625875" y="3769674"/>
            <a:ext cx="816081" cy="2152617"/>
          </a:xfrm>
          <a:prstGeom prst="roundRect">
            <a:avLst/>
          </a:prstGeom>
          <a:solidFill>
            <a:srgbClr val="FF6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Равнобедренный треугольник 8"/>
          <p:cNvSpPr/>
          <p:nvPr/>
        </p:nvSpPr>
        <p:spPr>
          <a:xfrm rot="10800000">
            <a:off x="2062560" y="4556961"/>
            <a:ext cx="1030001" cy="487278"/>
          </a:xfrm>
          <a:prstGeom prst="triangle">
            <a:avLst/>
          </a:prstGeom>
          <a:solidFill>
            <a:srgbClr val="FF7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6200000">
            <a:off x="1858767" y="4627587"/>
            <a:ext cx="558881" cy="1637498"/>
          </a:xfrm>
          <a:prstGeom prst="rect">
            <a:avLst/>
          </a:prstGeom>
          <a:solidFill>
            <a:srgbClr val="FF82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Равнобедренный треугольник 10"/>
          <p:cNvSpPr/>
          <p:nvPr/>
        </p:nvSpPr>
        <p:spPr>
          <a:xfrm rot="10800000">
            <a:off x="2725094" y="5333584"/>
            <a:ext cx="734934" cy="357665"/>
          </a:xfrm>
          <a:prstGeom prst="triangle">
            <a:avLst/>
          </a:prstGeom>
          <a:solidFill>
            <a:srgbClr val="FF6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997528" y="4556961"/>
            <a:ext cx="1175657" cy="1047450"/>
          </a:xfrm>
          <a:prstGeom prst="ellipse">
            <a:avLst/>
          </a:prstGeom>
          <a:solidFill>
            <a:srgbClr val="FF71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105894" y="4556961"/>
            <a:ext cx="4836226" cy="0"/>
          </a:xfrm>
          <a:prstGeom prst="line">
            <a:avLst/>
          </a:prstGeom>
          <a:ln w="57150">
            <a:solidFill>
              <a:srgbClr val="FF7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5687483" y="4935399"/>
            <a:ext cx="3200499" cy="511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825" dirty="0">
                <a:solidFill>
                  <a:srgbClr val="C00000"/>
                </a:solidFill>
                <a:latin typeface="Calibri" panose="020F0502020204030204"/>
              </a:rPr>
              <a:t>Государственное бюджетное профессиональное образовательное учреждение  Иркутской области</a:t>
            </a:r>
          </a:p>
          <a:p>
            <a:pPr algn="r" defTabSz="6858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825" b="1" dirty="0" smtClean="0">
                <a:solidFill>
                  <a:srgbClr val="C00000"/>
                </a:solidFill>
                <a:latin typeface="Calibri" panose="020F0502020204030204"/>
              </a:rPr>
              <a:t>«Братский промышленный техникум» </a:t>
            </a:r>
            <a:endParaRPr lang="ru-RU" sz="825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63469" y="5414250"/>
            <a:ext cx="46040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CC0000"/>
                </a:solidFill>
              </a:rPr>
              <a:t>Автор:</a:t>
            </a:r>
            <a:endParaRPr lang="ru-RU" sz="1200" dirty="0">
              <a:solidFill>
                <a:srgbClr val="CC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3067" y="4687845"/>
            <a:ext cx="1090613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306625" y="0"/>
            <a:ext cx="68144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Акция: «Моё фото»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395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42749"/>
          <a:stretch/>
        </p:blipFill>
        <p:spPr>
          <a:xfrm>
            <a:off x="1" y="857250"/>
            <a:ext cx="4747160" cy="514350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393867" y="1166038"/>
            <a:ext cx="3126179" cy="452449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13079" y="3778580"/>
            <a:ext cx="816081" cy="2152617"/>
          </a:xfrm>
          <a:prstGeom prst="roundRect">
            <a:avLst/>
          </a:prstGeom>
          <a:solidFill>
            <a:srgbClr val="FB2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 rot="10800000">
            <a:off x="1352341" y="4625601"/>
            <a:ext cx="1098605" cy="568265"/>
          </a:xfrm>
          <a:prstGeom prst="triangle">
            <a:avLst/>
          </a:prstGeom>
          <a:solidFill>
            <a:srgbClr val="FB2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6200000">
            <a:off x="1145971" y="4636493"/>
            <a:ext cx="558881" cy="1637498"/>
          </a:xfrm>
          <a:prstGeom prst="rect">
            <a:avLst/>
          </a:prstGeom>
          <a:solidFill>
            <a:srgbClr val="FF3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023539" y="4821928"/>
            <a:ext cx="705621" cy="688025"/>
          </a:xfrm>
          <a:prstGeom prst="ellipse">
            <a:avLst/>
          </a:prstGeom>
          <a:solidFill>
            <a:srgbClr val="FF5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Равнобедренный треугольник 8"/>
          <p:cNvSpPr/>
          <p:nvPr/>
        </p:nvSpPr>
        <p:spPr>
          <a:xfrm rot="10800000">
            <a:off x="2006114" y="5403073"/>
            <a:ext cx="734934" cy="357665"/>
          </a:xfrm>
          <a:prstGeom prst="triangle">
            <a:avLst/>
          </a:prstGeom>
          <a:solidFill>
            <a:srgbClr val="FB2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" y="1166038"/>
            <a:ext cx="957151" cy="1027186"/>
          </a:xfrm>
          <a:prstGeom prst="rect">
            <a:avLst/>
          </a:prstGeom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2592659" y="4854889"/>
            <a:ext cx="1948071" cy="0"/>
          </a:xfrm>
          <a:prstGeom prst="line">
            <a:avLst/>
          </a:prstGeom>
          <a:ln w="57150">
            <a:solidFill>
              <a:srgbClr val="F03D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1565" y="5684954"/>
            <a:ext cx="460403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CC0000"/>
                </a:solidFill>
              </a:rPr>
              <a:t>Автор:</a:t>
            </a:r>
            <a:endParaRPr lang="ru-RU" sz="1200" dirty="0">
              <a:solidFill>
                <a:srgbClr val="CC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92659" y="4894883"/>
            <a:ext cx="1923803" cy="790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825" dirty="0">
                <a:solidFill>
                  <a:srgbClr val="C00000"/>
                </a:solidFill>
                <a:latin typeface="Calibri" panose="020F0502020204030204"/>
              </a:rPr>
              <a:t>Государственное бюджетное профессиональное образовательное учреждение  Иркутской области</a:t>
            </a:r>
          </a:p>
          <a:p>
            <a:pPr algn="r" defTabSz="6858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825" b="1" dirty="0" smtClean="0">
                <a:solidFill>
                  <a:srgbClr val="C00000"/>
                </a:solidFill>
                <a:latin typeface="Calibri" panose="020F0502020204030204"/>
              </a:rPr>
              <a:t>«Братский промышленный техникум» </a:t>
            </a:r>
            <a:endParaRPr lang="ru-RU" sz="825" dirty="0">
              <a:solidFill>
                <a:srgbClr val="C00000"/>
              </a:solidFill>
              <a:latin typeface="Calibri" panose="020F0502020204030204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148" y="2362201"/>
            <a:ext cx="1090613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1306625" y="0"/>
            <a:ext cx="68144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Акция: «Моё фото»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140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503"/>
          <a:stretch/>
        </p:blipFill>
        <p:spPr>
          <a:xfrm>
            <a:off x="1" y="857250"/>
            <a:ext cx="4916384" cy="51435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29" y="1111145"/>
            <a:ext cx="1099129" cy="1179552"/>
          </a:xfrm>
          <a:prstGeom prst="rect">
            <a:avLst/>
          </a:prstGeom>
        </p:spPr>
      </p:pic>
      <p:sp>
        <p:nvSpPr>
          <p:cNvPr id="10" name="Скругленный прямоугольник 9"/>
          <p:cNvSpPr/>
          <p:nvPr/>
        </p:nvSpPr>
        <p:spPr>
          <a:xfrm>
            <a:off x="1625875" y="3769674"/>
            <a:ext cx="816081" cy="2152617"/>
          </a:xfrm>
          <a:prstGeom prst="roundRect">
            <a:avLst/>
          </a:prstGeom>
          <a:solidFill>
            <a:srgbClr val="FF6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Равнобедренный треугольник 10"/>
          <p:cNvSpPr/>
          <p:nvPr/>
        </p:nvSpPr>
        <p:spPr>
          <a:xfrm rot="10800000">
            <a:off x="2062560" y="4556961"/>
            <a:ext cx="1030001" cy="487278"/>
          </a:xfrm>
          <a:prstGeom prst="triangle">
            <a:avLst/>
          </a:prstGeom>
          <a:solidFill>
            <a:srgbClr val="FF7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6200000">
            <a:off x="1858767" y="4627587"/>
            <a:ext cx="558881" cy="1637498"/>
          </a:xfrm>
          <a:prstGeom prst="rect">
            <a:avLst/>
          </a:prstGeom>
          <a:solidFill>
            <a:srgbClr val="F64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>
          <a:xfrm rot="10800000">
            <a:off x="2725094" y="5333584"/>
            <a:ext cx="734934" cy="357665"/>
          </a:xfrm>
          <a:prstGeom prst="triangle">
            <a:avLst/>
          </a:prstGeom>
          <a:solidFill>
            <a:srgbClr val="FF6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997528" y="4556961"/>
            <a:ext cx="1175657" cy="1047450"/>
          </a:xfrm>
          <a:prstGeom prst="ellipse">
            <a:avLst/>
          </a:prstGeom>
          <a:solidFill>
            <a:srgbClr val="FE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16244" y="1111145"/>
            <a:ext cx="3126179" cy="452449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2725095" y="4751296"/>
            <a:ext cx="1986440" cy="17195"/>
          </a:xfrm>
          <a:prstGeom prst="line">
            <a:avLst/>
          </a:prstGeom>
          <a:ln w="57150">
            <a:solidFill>
              <a:srgbClr val="EE48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1049226" y="3769674"/>
            <a:ext cx="816081" cy="2152617"/>
          </a:xfrm>
          <a:prstGeom prst="roundRect">
            <a:avLst/>
          </a:prstGeom>
          <a:solidFill>
            <a:srgbClr val="FF6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Прямоугольник 18"/>
          <p:cNvSpPr/>
          <p:nvPr/>
        </p:nvSpPr>
        <p:spPr>
          <a:xfrm rot="16200000">
            <a:off x="1282118" y="4627587"/>
            <a:ext cx="558881" cy="1637498"/>
          </a:xfrm>
          <a:prstGeom prst="rect">
            <a:avLst/>
          </a:prstGeom>
          <a:solidFill>
            <a:srgbClr val="F64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Равнобедренный треугольник 19"/>
          <p:cNvSpPr/>
          <p:nvPr/>
        </p:nvSpPr>
        <p:spPr>
          <a:xfrm rot="10800000">
            <a:off x="2124119" y="5328766"/>
            <a:ext cx="734934" cy="357665"/>
          </a:xfrm>
          <a:prstGeom prst="triangle">
            <a:avLst/>
          </a:prstGeom>
          <a:solidFill>
            <a:srgbClr val="FF6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420879" y="4556961"/>
            <a:ext cx="1175657" cy="1047450"/>
          </a:xfrm>
          <a:prstGeom prst="ellipse">
            <a:avLst/>
          </a:prstGeom>
          <a:solidFill>
            <a:srgbClr val="FE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Равнобедренный треугольник 17"/>
          <p:cNvSpPr/>
          <p:nvPr/>
        </p:nvSpPr>
        <p:spPr>
          <a:xfrm rot="10800000">
            <a:off x="1545411" y="4544623"/>
            <a:ext cx="1030001" cy="617645"/>
          </a:xfrm>
          <a:prstGeom prst="triangle">
            <a:avLst/>
          </a:prstGeom>
          <a:solidFill>
            <a:srgbClr val="FF7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ru-RU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7061" y="4808639"/>
            <a:ext cx="1923803" cy="790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6858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825" dirty="0">
                <a:solidFill>
                  <a:srgbClr val="C00000"/>
                </a:solidFill>
                <a:latin typeface="Calibri" panose="020F0502020204030204"/>
              </a:rPr>
              <a:t>Государственное бюджетное профессиональное образовательное учреждение  Иркутской области</a:t>
            </a:r>
          </a:p>
          <a:p>
            <a:pPr algn="r" defTabSz="6858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825" b="1" dirty="0" smtClean="0">
                <a:solidFill>
                  <a:srgbClr val="C00000"/>
                </a:solidFill>
                <a:latin typeface="Calibri" panose="020F0502020204030204"/>
              </a:rPr>
              <a:t>«Братский промышленный техникум» </a:t>
            </a:r>
            <a:endParaRPr lang="ru-RU" sz="825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9569" y="5669391"/>
            <a:ext cx="460403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CC0000"/>
                </a:solidFill>
              </a:rPr>
              <a:t>Автор:</a:t>
            </a:r>
            <a:endParaRPr lang="ru-RU" sz="1200" dirty="0">
              <a:solidFill>
                <a:srgbClr val="CC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29" y="2420888"/>
            <a:ext cx="1090613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1306625" y="0"/>
            <a:ext cx="68144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Акция: «Моё фото»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81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81</TotalTime>
  <Words>80</Words>
  <Application>Microsoft Office PowerPoint</Application>
  <PresentationFormat>Экран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3_Тема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Акция 1 «Виртуальная экскурсия по лучшим ПОО»</dc:title>
  <dc:creator>USER1</dc:creator>
  <cp:lastModifiedBy>User</cp:lastModifiedBy>
  <cp:revision>13</cp:revision>
  <dcterms:created xsi:type="dcterms:W3CDTF">2020-09-07T14:35:55Z</dcterms:created>
  <dcterms:modified xsi:type="dcterms:W3CDTF">2020-09-21T02:48:14Z</dcterms:modified>
</cp:coreProperties>
</file>